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3" r:id="rId1"/>
  </p:sldMasterIdLst>
  <p:notesMasterIdLst>
    <p:notesMasterId r:id="rId7"/>
  </p:notesMasterIdLst>
  <p:sldIdLst>
    <p:sldId id="256" r:id="rId2"/>
    <p:sldId id="387" r:id="rId3"/>
    <p:sldId id="391" r:id="rId4"/>
    <p:sldId id="995" r:id="rId5"/>
    <p:sldId id="39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77"/>
    <p:restoredTop sz="88357" autoAdjust="0"/>
  </p:normalViewPr>
  <p:slideViewPr>
    <p:cSldViewPr snapToGrid="0" snapToObjects="1">
      <p:cViewPr varScale="1">
        <p:scale>
          <a:sx n="107" d="100"/>
          <a:sy n="107" d="100"/>
        </p:scale>
        <p:origin x="352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3C65C-C61C-0C44-BE53-CD4E23C09CC1}" type="datetimeFigureOut">
              <a:rPr lang="en-US" smtClean="0"/>
              <a:t>1/6/26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C7BC8-50B2-A345-901D-1179A6286E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943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CC7BC8-50B2-A345-901D-1179A6286E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854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CA07E-3B64-AB46-F8CF-0744C856EB0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82707" y="1480580"/>
            <a:ext cx="4421171" cy="2387600"/>
          </a:xfrm>
          <a:prstGeom prst="rect">
            <a:avLst/>
          </a:prstGeom>
        </p:spPr>
        <p:txBody>
          <a:bodyPr anchor="b"/>
          <a:lstStyle>
            <a:lvl1pPr algn="r">
              <a:defRPr sz="6000" b="1" i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228E46-B2D1-5ADE-CF4A-2E82B7B2552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82707" y="3960255"/>
            <a:ext cx="4421171" cy="1309327"/>
          </a:xfrm>
        </p:spPr>
        <p:txBody>
          <a:bodyPr/>
          <a:lstStyle>
            <a:lvl1pPr marL="0" indent="0" algn="r">
              <a:buNone/>
              <a:defRPr sz="2400" b="0" i="0">
                <a:latin typeface="Neue Haas Grotesk Text Pro" panose="020B0504020202020204" pitchFamily="34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Subtitle</a:t>
            </a:r>
          </a:p>
        </p:txBody>
      </p:sp>
      <p:pic>
        <p:nvPicPr>
          <p:cNvPr id="16" name="Picture 15" descr="A colorful circles and lines&#10;&#10;Description automatically generated">
            <a:extLst>
              <a:ext uri="{FF2B5EF4-FFF2-40B4-BE49-F238E27FC236}">
                <a16:creationId xmlns:a16="http://schemas.microsoft.com/office/drawing/2014/main" id="{F8D683FC-661D-7959-754E-52532AFD85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103" y="-12701"/>
            <a:ext cx="6675603" cy="6145968"/>
          </a:xfrm>
          <a:prstGeom prst="rect">
            <a:avLst/>
          </a:prstGeom>
        </p:spPr>
      </p:pic>
      <p:pic>
        <p:nvPicPr>
          <p:cNvPr id="14" name="Picture 13" descr="A logo with blue letters&#10;&#10;Description automatically generated">
            <a:extLst>
              <a:ext uri="{FF2B5EF4-FFF2-40B4-BE49-F238E27FC236}">
                <a16:creationId xmlns:a16="http://schemas.microsoft.com/office/drawing/2014/main" id="{67838ABF-8AC7-6252-A767-C53386243E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5994" y="5377420"/>
            <a:ext cx="5251124" cy="1480580"/>
          </a:xfrm>
          <a:prstGeom prst="rect">
            <a:avLst/>
          </a:prstGeom>
        </p:spPr>
      </p:pic>
      <p:pic>
        <p:nvPicPr>
          <p:cNvPr id="18" name="Picture 17" descr="A black and blue rectangle&#10;&#10;Description automatically generated">
            <a:extLst>
              <a:ext uri="{FF2B5EF4-FFF2-40B4-BE49-F238E27FC236}">
                <a16:creationId xmlns:a16="http://schemas.microsoft.com/office/drawing/2014/main" id="{D71F47EA-CE94-0504-84F3-536D0B6DBE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7757" y="0"/>
            <a:ext cx="2176943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F9EEE89-D212-2D33-2C8E-CCAB62C71FF8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6950" r="6518"/>
          <a:stretch/>
        </p:blipFill>
        <p:spPr>
          <a:xfrm>
            <a:off x="37331" y="5855818"/>
            <a:ext cx="4705564" cy="554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28365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A7964-34E5-1D1C-0C59-21EF53064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71265D-A086-591A-B3A4-D033EF8407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392421-FBFD-7612-2E0C-2A5E139EC4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0E8A92-CFD9-FEE1-464A-678AFEF6AD0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F5953D-26F7-4D49-AD84-4C4224623F74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D745F-7ABD-7DAB-7510-FB0FCA4D0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308DA1-0EB6-791D-EC0C-8E899C679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E31460-E7C1-A042-A3B2-276E1142E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733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1705D-C836-4498-FA61-C164B5476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547348-B438-D49E-E324-E31466562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25734-73E8-373C-5F8F-00057628E7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F5953D-26F7-4D49-AD84-4C4224623F74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78BF7F-1A20-F994-38D9-74CA71CFE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92703F-844F-1E3D-491D-7340AE891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E31460-E7C1-A042-A3B2-276E1142E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584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E63E9B-3BC1-72B7-99DD-0138E64E7E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AD4E45-FB60-7970-76D9-6712DCD657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971A7-814D-A8C0-4CA6-356AC28FFE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F5953D-26F7-4D49-AD84-4C4224623F74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3CEC3-BA72-11E9-E243-C7B6D16A7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21667-C7D2-BC65-9332-00BF4D9D4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E31460-E7C1-A042-A3B2-276E1142E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9600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633248" y="1293094"/>
            <a:ext cx="10918365" cy="4830616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defRPr/>
            </a:lvl1pPr>
            <a:lvl2pPr marL="539737" indent="-255582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defRPr sz="1800"/>
            </a:lvl2pPr>
            <a:lvl3pPr marL="757220" indent="-184146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ct val="90000"/>
              <a:buFont typeface="Arial" pitchFamily="34" charset="0"/>
              <a:buChar char="•"/>
              <a:defRPr/>
            </a:lvl3pPr>
            <a:lvl4pPr marL="1033246" inden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FontTx/>
              <a:buNone/>
              <a:defRPr/>
            </a:lvl4pPr>
            <a:lvl5pPr marL="1261840" indent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ct val="85000"/>
              <a:buFontTx/>
              <a:buNone/>
              <a:defRPr sz="1200"/>
            </a:lvl5pPr>
            <a:lvl6pPr>
              <a:buFont typeface="Arial" pitchFamily="34" charset="0"/>
              <a:buChar char="•"/>
              <a:defRPr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20C413-1602-F6A8-F6A5-9444174615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94563" y="6123710"/>
            <a:ext cx="671399" cy="646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6654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33985" y="1289304"/>
            <a:ext cx="5315712" cy="4828032"/>
          </a:xfrm>
          <a:prstGeom prst="rect">
            <a:avLst/>
          </a:prstGeom>
        </p:spPr>
        <p:txBody>
          <a:bodyPr lIns="91275" tIns="45639" rIns="91275" bIns="45639"/>
          <a:lstStyle>
            <a:lvl1pPr marL="237310" indent="-237310">
              <a:lnSpc>
                <a:spcPts val="2200"/>
              </a:lnSpc>
              <a:spcBef>
                <a:spcPts val="1200"/>
              </a:spcBef>
              <a:buSzPct val="100000"/>
              <a:buFont typeface="Arial"/>
              <a:buChar char="•"/>
              <a:defRPr/>
            </a:lvl1pPr>
            <a:lvl2pPr marL="538509" indent="-255563">
              <a:lnSpc>
                <a:spcPts val="1999"/>
              </a:lnSpc>
              <a:spcBef>
                <a:spcPts val="600"/>
              </a:spcBef>
              <a:defRPr/>
            </a:lvl2pPr>
            <a:lvl3pPr marL="757566" indent="-182546">
              <a:lnSpc>
                <a:spcPts val="1800"/>
              </a:lnSpc>
              <a:spcBef>
                <a:spcPts val="600"/>
              </a:spcBef>
              <a:buSzPct val="90000"/>
              <a:buFont typeface="Wingdings" charset="2"/>
              <a:buChar char="§"/>
              <a:defRPr/>
            </a:lvl3pPr>
            <a:lvl4pPr marL="1031381" indent="0">
              <a:lnSpc>
                <a:spcPts val="1600"/>
              </a:lnSpc>
              <a:spcBef>
                <a:spcPts val="600"/>
              </a:spcBef>
              <a:buFontTx/>
              <a:buNone/>
              <a:defRPr/>
            </a:lvl4pPr>
            <a:lvl5pPr marL="1259563" indent="0">
              <a:lnSpc>
                <a:spcPts val="1400"/>
              </a:lnSpc>
              <a:spcBef>
                <a:spcPts val="600"/>
              </a:spcBef>
              <a:buSzPct val="85000"/>
              <a:buFontTx/>
              <a:buNone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6217920" y="1289304"/>
            <a:ext cx="5315712" cy="4828032"/>
          </a:xfrm>
          <a:prstGeom prst="rect">
            <a:avLst/>
          </a:prstGeom>
        </p:spPr>
        <p:txBody>
          <a:bodyPr lIns="91275" tIns="45639" rIns="91275" bIns="45639"/>
          <a:lstStyle>
            <a:lvl1pPr marL="237310" indent="-237310">
              <a:lnSpc>
                <a:spcPts val="2200"/>
              </a:lnSpc>
              <a:spcBef>
                <a:spcPts val="1200"/>
              </a:spcBef>
              <a:buSzPct val="100000"/>
              <a:buFont typeface="Arial"/>
              <a:buChar char="•"/>
              <a:defRPr/>
            </a:lvl1pPr>
            <a:lvl2pPr marL="538509" indent="-255563">
              <a:lnSpc>
                <a:spcPts val="1999"/>
              </a:lnSpc>
              <a:spcBef>
                <a:spcPts val="600"/>
              </a:spcBef>
              <a:defRPr/>
            </a:lvl2pPr>
            <a:lvl3pPr marL="757566" indent="-182546">
              <a:lnSpc>
                <a:spcPts val="1800"/>
              </a:lnSpc>
              <a:spcBef>
                <a:spcPts val="600"/>
              </a:spcBef>
              <a:buSzPct val="90000"/>
              <a:buFont typeface="Wingdings" charset="2"/>
              <a:buChar char="§"/>
              <a:defRPr/>
            </a:lvl3pPr>
            <a:lvl4pPr marL="1031381" indent="0">
              <a:lnSpc>
                <a:spcPts val="1600"/>
              </a:lnSpc>
              <a:spcBef>
                <a:spcPts val="600"/>
              </a:spcBef>
              <a:buFontTx/>
              <a:buNone/>
              <a:defRPr/>
            </a:lvl4pPr>
            <a:lvl5pPr marL="1259563" indent="0">
              <a:lnSpc>
                <a:spcPts val="1400"/>
              </a:lnSpc>
              <a:spcBef>
                <a:spcPts val="600"/>
              </a:spcBef>
              <a:buSzPct val="85000"/>
              <a:buFontTx/>
              <a:buNone/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324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olorful circles and lines&#10;&#10;Description automatically generated">
            <a:extLst>
              <a:ext uri="{FF2B5EF4-FFF2-40B4-BE49-F238E27FC236}">
                <a16:creationId xmlns:a16="http://schemas.microsoft.com/office/drawing/2014/main" id="{8F991851-CA5C-67F1-8A55-0651E47A6A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858" y="2588654"/>
            <a:ext cx="4811142" cy="426934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BEDB8-9241-03E1-5712-8A9CBF09B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24726"/>
          </a:xfrm>
        </p:spPr>
        <p:txBody>
          <a:bodyPr/>
          <a:lstStyle>
            <a:lvl1pPr>
              <a:defRPr b="0" i="0">
                <a:latin typeface="+mn-lt"/>
              </a:defRPr>
            </a:lvl1pPr>
            <a:lvl2pPr>
              <a:defRPr b="0" i="0">
                <a:latin typeface="+mn-lt"/>
              </a:defRPr>
            </a:lvl2pPr>
            <a:lvl3pPr>
              <a:defRPr b="0" i="0">
                <a:latin typeface="+mn-lt"/>
              </a:defRPr>
            </a:lvl3pPr>
            <a:lvl4pPr>
              <a:defRPr b="0" i="0">
                <a:latin typeface="+mn-lt"/>
              </a:defRPr>
            </a:lvl4pPr>
            <a:lvl5pPr>
              <a:defRPr b="0" i="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40F495B7-99DC-FF6D-3FF0-CCAC8B700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3525"/>
            <a:ext cx="6904808" cy="6906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3CD09FD-C9BE-9516-E02D-25299583A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5953D-26F7-4D49-AD84-4C4224623F74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205E6CE-42CC-F87C-F69B-F89AE0421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B917BC3-38B3-131D-3B08-8ACA7929F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31460-E7C1-A042-A3B2-276E1142E9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3569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er &amp; Tab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5D5D383-E6BB-A44A-2CB1-0F3D1A5F2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8145"/>
            <a:ext cx="6904808" cy="6906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CF0CFB2-ACD1-0E7D-D8EC-BB3E34C8A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5953D-26F7-4D49-AD84-4C4224623F74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061CCBB-493F-0360-D432-B7F9787C3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38D84CF-1FF1-6A78-D87E-AA8311354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31460-E7C1-A042-A3B2-276E1142E9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able Placeholder 11">
            <a:extLst>
              <a:ext uri="{FF2B5EF4-FFF2-40B4-BE49-F238E27FC236}">
                <a16:creationId xmlns:a16="http://schemas.microsoft.com/office/drawing/2014/main" id="{3B032109-6A3E-75BB-0F6E-DF83F5127453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838200" y="1825625"/>
            <a:ext cx="10515600" cy="3608388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33909946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colorful circles and lines&#10;&#10;Description automatically generated">
            <a:extLst>
              <a:ext uri="{FF2B5EF4-FFF2-40B4-BE49-F238E27FC236}">
                <a16:creationId xmlns:a16="http://schemas.microsoft.com/office/drawing/2014/main" id="{FC613CB8-8643-2130-F81D-E2976D6FFF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858" y="2588654"/>
            <a:ext cx="4811142" cy="4269346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A0343-B068-85C5-BBB1-63E3AFB642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16396" y="1530657"/>
            <a:ext cx="4599037" cy="4004904"/>
          </a:xfrm>
        </p:spPr>
        <p:txBody>
          <a:bodyPr/>
          <a:lstStyle>
            <a:lvl1pPr>
              <a:defRPr b="0" i="0">
                <a:latin typeface="+mn-lt"/>
              </a:defRPr>
            </a:lvl1pPr>
            <a:lvl2pPr>
              <a:defRPr b="0" i="0">
                <a:latin typeface="+mn-lt"/>
              </a:defRPr>
            </a:lvl2pPr>
            <a:lvl3pPr>
              <a:defRPr b="0" i="0">
                <a:latin typeface="+mn-lt"/>
              </a:defRPr>
            </a:lvl3pPr>
            <a:lvl4pPr>
              <a:defRPr b="0" i="0">
                <a:latin typeface="+mn-lt"/>
              </a:defRPr>
            </a:lvl4pPr>
            <a:lvl5pPr>
              <a:defRPr b="0" i="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056B41-C81D-CBDA-8CCC-FAE5486F75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55428" y="1530657"/>
            <a:ext cx="4599037" cy="4004904"/>
          </a:xfrm>
        </p:spPr>
        <p:txBody>
          <a:bodyPr/>
          <a:lstStyle>
            <a:lvl1pPr>
              <a:defRPr b="0" i="0">
                <a:latin typeface="+mn-lt"/>
              </a:defRPr>
            </a:lvl1pPr>
            <a:lvl2pPr>
              <a:defRPr b="0" i="0">
                <a:latin typeface="+mn-lt"/>
              </a:defRPr>
            </a:lvl2pPr>
            <a:lvl3pPr>
              <a:defRPr b="0" i="0">
                <a:latin typeface="+mn-lt"/>
              </a:defRPr>
            </a:lvl3pPr>
            <a:lvl4pPr>
              <a:defRPr b="0" i="0">
                <a:latin typeface="+mn-lt"/>
              </a:defRPr>
            </a:lvl4pPr>
            <a:lvl5pPr>
              <a:defRPr b="0" i="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7D394AF-EF5A-7767-B728-EC01E94BADE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18968" y="279617"/>
            <a:ext cx="5535561" cy="690677"/>
          </a:xfrm>
          <a:prstGeom prst="rect">
            <a:avLst/>
          </a:prstGeom>
        </p:spPr>
        <p:txBody>
          <a:bodyPr/>
          <a:lstStyle>
            <a:lvl1pPr>
              <a:defRPr b="1" i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Header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9884EB-8B8A-9493-B3D8-03E8B659D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5953D-26F7-4D49-AD84-4C4224623F74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06D44-1496-AE2B-FC7B-507D6EE76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4BF1CE-5AFF-50A2-464E-AED9EA2FE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31460-E7C1-A042-A3B2-276E1142E9C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 descr="A black background with black text&#10;&#10;Description automatically generated">
            <a:extLst>
              <a:ext uri="{FF2B5EF4-FFF2-40B4-BE49-F238E27FC236}">
                <a16:creationId xmlns:a16="http://schemas.microsoft.com/office/drawing/2014/main" id="{A84536C8-E4BA-ECB9-14E3-8659CBBB4A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2879" y="5936552"/>
            <a:ext cx="1287887" cy="90259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2726DB0-6BA7-E7CA-6D94-4E25D23BC145}"/>
              </a:ext>
            </a:extLst>
          </p:cNvPr>
          <p:cNvSpPr/>
          <p:nvPr/>
        </p:nvSpPr>
        <p:spPr>
          <a:xfrm>
            <a:off x="-12879" y="-8323"/>
            <a:ext cx="1270000" cy="59243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logo with blue letters&#10;&#10;Description automatically generated">
            <a:extLst>
              <a:ext uri="{FF2B5EF4-FFF2-40B4-BE49-F238E27FC236}">
                <a16:creationId xmlns:a16="http://schemas.microsoft.com/office/drawing/2014/main" id="{BBF6AFBC-4B7F-6FAF-D9EB-4C34E4293F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16370" y="624"/>
            <a:ext cx="4675630" cy="131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0851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32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41C44D-08C8-3744-942C-41F6DB415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795D5A-D6F1-6F0D-638A-9EB9C8B5CA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4E060B-742F-F5E7-F0FA-948F0A3790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F5953D-26F7-4D49-AD84-4C4224623F74}" type="datetimeFigureOut">
              <a:rPr lang="en-US" smtClean="0"/>
              <a:t>1/6/26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52A4B7-BF7E-BD9D-D208-DBED489D0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2E297D-BEFD-685A-B4F3-6E11CB2E0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E31460-E7C1-A042-A3B2-276E1142E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925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29FD-6D35-F302-F885-54AF84FED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ED3763-3791-18EB-7333-CF216B11D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429D3D-8B45-D72A-E7E6-D16170B1EB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1D3643-BFD5-BB9D-2F93-754C4E099F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21320D-E7FF-7A86-4FAA-F1ED3F773A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7CF09D-E988-159C-F057-A998A19EC8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F5953D-26F7-4D49-AD84-4C4224623F74}" type="datetimeFigureOut">
              <a:rPr lang="en-US" smtClean="0"/>
              <a:t>1/6/26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8812F-507F-ED96-1837-D114AD982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638B33-1297-B9DC-B357-B618BEEAA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E31460-E7C1-A042-A3B2-276E1142E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623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16873-C849-B69E-2553-022929B7F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DE84D7-1EEA-31BD-393D-09BE1EC2570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F5953D-26F7-4D49-AD84-4C4224623F74}" type="datetimeFigureOut">
              <a:rPr lang="en-US" smtClean="0"/>
              <a:t>1/6/26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25289A-B5AC-4C32-3466-F99CD8FE5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A9F073-F52E-41F0-DE14-C1A13A85A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E31460-E7C1-A042-A3B2-276E1142E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5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79565D-0923-B2A9-0142-96E5791712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F5953D-26F7-4D49-AD84-4C4224623F74}" type="datetimeFigureOut">
              <a:rPr lang="en-US" smtClean="0"/>
              <a:t>1/6/26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1D6979-AA29-2DB9-0EE1-DBE81B52D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0256FC-463A-0ED6-A57E-21394B4D8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E31460-E7C1-A042-A3B2-276E1142E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737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E3BC3-B844-7268-113D-BE623DB28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29A3B-5196-50EC-8BB0-2069FACC3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160BFA-6797-C70E-EE4E-8A8DAB5A0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D25921-6F7D-48E3-E8AF-52A04E58BE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F5953D-26F7-4D49-AD84-4C4224623F74}" type="datetimeFigureOut">
              <a:rPr lang="en-US" smtClean="0"/>
              <a:t>1/6/26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0A6703-6C39-C21A-D1C1-F425923BD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ADA69C-72D1-6521-AC24-B81AFDCC4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E31460-E7C1-A042-A3B2-276E1142E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548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A4223F-B4E7-C3E1-B874-087A72DE81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1098B455-2E3F-C98B-F66E-C0CF3D88C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51728" y="6209027"/>
            <a:ext cx="2129672" cy="365125"/>
          </a:xfrm>
          <a:prstGeom prst="rect">
            <a:avLst/>
          </a:prstGeom>
        </p:spPr>
        <p:txBody>
          <a:bodyPr anchor="ctr"/>
          <a:lstStyle>
            <a:lvl1pPr algn="ctr">
              <a:defRPr sz="1000" b="0" i="0">
                <a:solidFill>
                  <a:srgbClr val="00A79D"/>
                </a:solidFill>
                <a:latin typeface="+mn-lt"/>
              </a:defRPr>
            </a:lvl1pPr>
          </a:lstStyle>
          <a:p>
            <a:fld id="{DEF5953D-26F7-4D49-AD84-4C4224623F74}" type="datetimeFigureOut">
              <a:rPr lang="en-US" smtClean="0"/>
              <a:pPr/>
              <a:t>1/6/26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F645DB8-DA1D-C4FE-5B3E-AA4144DF66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448991" y="6209027"/>
            <a:ext cx="3294017" cy="365125"/>
          </a:xfrm>
          <a:prstGeom prst="rect">
            <a:avLst/>
          </a:prstGeom>
        </p:spPr>
        <p:txBody>
          <a:bodyPr anchor="ctr"/>
          <a:lstStyle>
            <a:lvl1pPr algn="ctr">
              <a:defRPr sz="1000" b="0" i="0">
                <a:solidFill>
                  <a:srgbClr val="00A79D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6801876C-9C54-726E-7075-A0E4853840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5751" y="6209026"/>
            <a:ext cx="2208049" cy="365125"/>
          </a:xfrm>
          <a:prstGeom prst="rect">
            <a:avLst/>
          </a:prstGeom>
        </p:spPr>
        <p:txBody>
          <a:bodyPr anchor="ctr"/>
          <a:lstStyle>
            <a:lvl1pPr algn="r">
              <a:defRPr sz="1000" b="0" i="0">
                <a:solidFill>
                  <a:srgbClr val="00A79D"/>
                </a:solidFill>
                <a:latin typeface="+mn-lt"/>
              </a:defRPr>
            </a:lvl1pPr>
          </a:lstStyle>
          <a:p>
            <a:fld id="{1DE31460-E7C1-A042-A3B2-276E1142E9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Placeholder 10">
            <a:extLst>
              <a:ext uri="{FF2B5EF4-FFF2-40B4-BE49-F238E27FC236}">
                <a16:creationId xmlns:a16="http://schemas.microsoft.com/office/drawing/2014/main" id="{6C454C1A-ADA3-4595-C6CB-0E29EEA6E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8908"/>
            <a:ext cx="6904808" cy="6906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A4C03A7-6611-1CF3-DFDE-9BD8F925B2E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12192000" cy="1409125"/>
          </a:xfrm>
          <a:prstGeom prst="rect">
            <a:avLst/>
          </a:prstGeom>
        </p:spPr>
      </p:pic>
      <p:pic>
        <p:nvPicPr>
          <p:cNvPr id="12" name="Picture 11" descr="A black background with black text&#10;&#10;Description automatically generated">
            <a:extLst>
              <a:ext uri="{FF2B5EF4-FFF2-40B4-BE49-F238E27FC236}">
                <a16:creationId xmlns:a16="http://schemas.microsoft.com/office/drawing/2014/main" id="{105F108E-A1A9-ADDE-C220-2115315E63D8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-12879" y="5936552"/>
            <a:ext cx="1287887" cy="902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74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  <p:sldLayoutId id="2147483717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4D15A-C969-5A43-BD73-663D2444A3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3213" y="1481138"/>
            <a:ext cx="5006657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Practical High Performance Computing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B821DE-FF74-E14C-8F1A-0D067B3F22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83213" y="3960813"/>
            <a:ext cx="5006657" cy="13081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Sam Corey, Dr. Chris Hill,</a:t>
            </a:r>
          </a:p>
          <a:p>
            <a:r>
              <a:rPr lang="en-US" dirty="0"/>
              <a:t>Lauren Milechin, Dr. Julie Mullen</a:t>
            </a:r>
          </a:p>
          <a:p>
            <a:r>
              <a:rPr lang="en-US" dirty="0"/>
              <a:t>January 29, 2026</a:t>
            </a:r>
          </a:p>
        </p:txBody>
      </p:sp>
    </p:spTree>
    <p:extLst>
      <p:ext uri="{BB962C8B-B14F-4D97-AF65-F5344CB8AC3E}">
        <p14:creationId xmlns:p14="http://schemas.microsoft.com/office/powerpoint/2010/main" val="3387366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Overall Schedule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18304" y="2554127"/>
          <a:ext cx="8217647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0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069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1/20/2026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Introduction to Supercomputing Workflows and Systems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1/22/2026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Serial Optimization and Parallel Speedup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1/27/2026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Building and Running Parallel Workflows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1/29/2026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Distributed Computing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8702194-D7B4-E14A-843B-E490F3B27282}"/>
              </a:ext>
            </a:extLst>
          </p:cNvPr>
          <p:cNvSpPr txBox="1"/>
          <p:nvPr/>
        </p:nvSpPr>
        <p:spPr>
          <a:xfrm>
            <a:off x="3278809" y="1846241"/>
            <a:ext cx="52966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All class sessions are in 45-804 from 1 - 4pm</a:t>
            </a:r>
          </a:p>
          <a:p>
            <a:pPr algn="ctr"/>
            <a:r>
              <a:rPr lang="en-US" sz="2000" dirty="0"/>
              <a:t>Lunch 12-1pm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6F92F1-C4F7-BDEC-3727-C84962881DFE}"/>
              </a:ext>
            </a:extLst>
          </p:cNvPr>
          <p:cNvSpPr/>
          <p:nvPr/>
        </p:nvSpPr>
        <p:spPr>
          <a:xfrm>
            <a:off x="1818304" y="3963865"/>
            <a:ext cx="8217647" cy="5029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540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Schedule</a:t>
            </a:r>
            <a:br>
              <a:rPr lang="en-US" dirty="0"/>
            </a:br>
            <a:r>
              <a:rPr lang="en-US" dirty="0"/>
              <a:t>Thursday January 30, 2025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230967"/>
              </p:ext>
            </p:extLst>
          </p:nvPr>
        </p:nvGraphicFramePr>
        <p:xfrm>
          <a:off x="134471" y="2181860"/>
          <a:ext cx="11923057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0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0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22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Leaders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1:00 – 1:15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/>
                        <a:t>Couse </a:t>
                      </a:r>
                      <a:r>
                        <a:rPr lang="en-US" baseline="0"/>
                        <a:t>Updates and Q </a:t>
                      </a:r>
                      <a:r>
                        <a:rPr lang="en-US" baseline="0" dirty="0"/>
                        <a:t>&amp; A for Asynchronous Material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/>
                        <a:t>Lauren Milechin, Sam Corey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1:15 – 2:00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aseline="0" dirty="0"/>
                        <a:t>Distributed Machine Learning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Shaohao</a:t>
                      </a:r>
                      <a:r>
                        <a:rPr lang="en-US" dirty="0"/>
                        <a:t> Chen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2:00 – 2:15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Break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5026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2:15 – 3:00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Distributed Scientific Computing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Chris Hill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78486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3:00 – 4:00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Project Presentations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5994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2957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4D15A-C969-5A43-BD73-663D2444A3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2707" y="1480580"/>
            <a:ext cx="5578804" cy="2387600"/>
          </a:xfrm>
        </p:spPr>
        <p:txBody>
          <a:bodyPr/>
          <a:lstStyle/>
          <a:p>
            <a:r>
              <a:rPr lang="en-US" dirty="0"/>
              <a:t>Asynchronous Q&amp;A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4F5272B-EC6C-2E5A-716C-15494005CC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475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6CCE3AB-DE37-A64C-69F6-780533B4AEF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Pick an existing application and work towards scaling it up</a:t>
            </a:r>
          </a:p>
          <a:p>
            <a:r>
              <a:rPr lang="en-US" dirty="0"/>
              <a:t>Milestones:</a:t>
            </a:r>
          </a:p>
          <a:p>
            <a:pPr lvl="1"/>
            <a:r>
              <a:rPr lang="en-US" dirty="0"/>
              <a:t>Week 1: Run in serial on SuperCloud or other ORCD system. Identify your workflow.</a:t>
            </a:r>
          </a:p>
          <a:p>
            <a:pPr lvl="1"/>
            <a:r>
              <a:rPr lang="en-US" dirty="0"/>
              <a:t>Week 2: Time and evaluate your serial code, determine what resources you need.</a:t>
            </a:r>
          </a:p>
          <a:p>
            <a:pPr lvl="1"/>
            <a:r>
              <a:rPr lang="en-US" dirty="0"/>
              <a:t>Week 3: Come up with a plan for scaling up. Run your application as a job through the scheduler. Start working on scaling up.</a:t>
            </a:r>
          </a:p>
          <a:p>
            <a:pPr lvl="1"/>
            <a:r>
              <a:rPr lang="en-US" dirty="0"/>
              <a:t>Week 4: Continue working on scaling up. Present on your work so far. Write a report on your project.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D8F348E-59AF-2234-4943-D794F69D7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Projects</a:t>
            </a:r>
          </a:p>
        </p:txBody>
      </p:sp>
    </p:spTree>
    <p:extLst>
      <p:ext uri="{BB962C8B-B14F-4D97-AF65-F5344CB8AC3E}">
        <p14:creationId xmlns:p14="http://schemas.microsoft.com/office/powerpoint/2010/main" val="214310039"/>
      </p:ext>
    </p:extLst>
  </p:cSld>
  <p:clrMapOvr>
    <a:masterClrMapping/>
  </p:clrMapOvr>
</p:sld>
</file>

<file path=ppt/theme/theme1.xml><?xml version="1.0" encoding="utf-8"?>
<a:theme xmlns:a="http://schemas.openxmlformats.org/drawingml/2006/main" name="ORCD_Official_LLSC_Theme">
  <a:themeElements>
    <a:clrScheme name="MIT ORCD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2A79D"/>
      </a:accent1>
      <a:accent2>
        <a:srgbClr val="F7941D"/>
      </a:accent2>
      <a:accent3>
        <a:srgbClr val="662C91"/>
      </a:accent3>
      <a:accent4>
        <a:srgbClr val="099344"/>
      </a:accent4>
      <a:accent5>
        <a:srgbClr val="00AEEE"/>
      </a:accent5>
      <a:accent6>
        <a:srgbClr val="0E74BC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CD_Official_LLSC_Theme" id="{982C8A2C-7A8A-4842-8D8A-02B509286166}" vid="{2691D57D-6C62-A14E-A653-4D2596B5E0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ORCD_Official_LLSC_Theme</Template>
  <TotalTime>78102</TotalTime>
  <Words>216</Words>
  <Application>Microsoft Macintosh PowerPoint</Application>
  <PresentationFormat>Widescreen</PresentationFormat>
  <Paragraphs>44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Neue Haas Grotesk Text Pro</vt:lpstr>
      <vt:lpstr>Wingdings</vt:lpstr>
      <vt:lpstr>ORCD_Official_LLSC_Theme</vt:lpstr>
      <vt:lpstr>Practical High Performance Computing </vt:lpstr>
      <vt:lpstr>Overall Schedule</vt:lpstr>
      <vt:lpstr>Schedule Thursday January 30, 2025</vt:lpstr>
      <vt:lpstr>Asynchronous Q&amp;A</vt:lpstr>
      <vt:lpstr>Projects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E Milechin</dc:creator>
  <cp:lastModifiedBy>Lauren Milechin</cp:lastModifiedBy>
  <cp:revision>183</cp:revision>
  <cp:lastPrinted>2019-01-08T16:38:18Z</cp:lastPrinted>
  <dcterms:created xsi:type="dcterms:W3CDTF">2018-04-18T15:49:56Z</dcterms:created>
  <dcterms:modified xsi:type="dcterms:W3CDTF">2026-01-06T20:13:46Z</dcterms:modified>
</cp:coreProperties>
</file>